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B5D78-3F6A-7D42-AAD3-D0EDB6400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1E0E7-25FE-5A48-CCB6-4D06941A3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3D766-E5B5-7A33-370C-18A463A7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2FD45-6548-6337-B431-F753E12C2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8FA84-9584-2FE5-FC59-ABA53327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5504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40071-A3A4-2171-0F4F-A4EB5368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C146C-9C24-7535-CD8E-4CBFF2451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E389B-5B98-7404-2B59-CA94A1B40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3E626-5CE2-FEEB-549E-E4D3FAB68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43C82-FCE0-44B1-4E9C-D638B2ADC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906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AFF0A9-471D-D497-3511-255B34853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F007C-1B7F-53E2-D20F-067132FA1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DCD36-3920-F898-7AFA-758F9AA4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7197A-8161-C977-1125-08D02E96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20994-BF94-4BC5-5399-36D5CAD6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5493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0960-51AC-6678-3356-03BE066F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722C5-7495-4C8B-1689-552110A7C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20B56-484F-5163-22C5-B24A0B44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1A95B-933D-8750-A2DF-5C86A142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FCD74-710F-6B70-8CB0-07D7910D0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2324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203B8-5496-46CB-89CB-DD28A7651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995F3-C978-D64D-A6CF-0B1000884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FCFEF-F0AF-D908-2DBC-EC6190D5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9F0DB-4E0A-8FDA-021C-A029E329D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D2F12-B9B0-329F-A82D-A8B7F38A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359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308FF-6042-D720-F31E-040F0864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8F2DA-D9CC-FDAE-0680-8E76FA09E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5916F-5A04-350D-83D0-89114C99A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28541D-F6BF-EDB9-1750-738E9D704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B88D5-4FE4-9AFD-F88C-59BB41C3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465ED-88C0-BA78-07C6-EDA52C5BF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7782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EDD54-6EFB-9FBD-219E-313DC912B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F25F2-C5CC-2565-2BF7-B4A2E4227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D2686-C66E-A360-09E2-896114640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1B184-316B-8A81-A073-8D49633B7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0D651D-645F-34DA-DADF-C81BB0F86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0941F-B3E0-B8E2-E7F2-20590AA43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239527-90A3-4FF8-3195-21CD09D2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1B29DF-94FA-905B-1175-EDC010BED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502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1FAD-FBA4-F2A8-E2D4-A0C5CA71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961B15-16E9-C6F0-D31D-0B16C67C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421B3-E2C3-C4B7-76AD-D380DB56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5785A-B27B-505F-3DB2-46015339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3418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090E51-D2E4-9AFE-9525-5A56D1FB0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3C7F42-7B81-0F51-5DA7-5641BDEF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5C069-BDB8-42BA-D89E-DAF48B8C2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4742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4D8E0-A2FC-12D0-D385-D522C6AC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02316-89AD-3F2E-1DF9-43815F876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5BCA9-3A2F-FF32-4906-3237CF809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AA486-58C0-15A3-9E8E-13D325E9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407DA-DC9E-C3BE-400A-10F9030C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97BB4-D398-4DE0-EE33-90BDDEBE4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356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D428A-8E8B-E8C7-019D-EC6D09DDA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AD5004-8A80-2565-69B6-A6D6A923A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7BCE9-4F4B-DA8F-36FF-308B027F8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BBD25-55EC-86F7-0E2D-65875685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5DBD0C-3F53-327F-0A97-CC13F2F4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5F58B-FC68-3F9D-D38D-FC31EF8C9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450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BA80FA-5CC9-BF10-9DE6-E6DC259C6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5E5DD-BE65-B492-9D1F-2384D45CE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9BE8E-D1B6-2F85-F6CA-985F494AF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F215-C165-4CF2-9DFA-2EEC3A73F985}" type="datetimeFigureOut">
              <a:rPr lang="en-SG" smtClean="0"/>
              <a:t>10/6/2023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8FD08-86D5-C042-2486-6C03844562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6A090-9F2E-C8A1-38B0-9074B8C63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B7D71-D6E8-48CB-AF1A-13241699018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6644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4A19F48-7678-FA46-B848-3CA5DB51E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19" y="1381095"/>
            <a:ext cx="6189784" cy="32688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7DF19FF-5410-4B66-BBF3-8FB5FCA18727}"/>
              </a:ext>
            </a:extLst>
          </p:cNvPr>
          <p:cNvSpPr txBox="1"/>
          <p:nvPr/>
        </p:nvSpPr>
        <p:spPr>
          <a:xfrm>
            <a:off x="689318" y="759655"/>
            <a:ext cx="887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separate the </a:t>
            </a:r>
            <a:r>
              <a:rPr lang="en-US" b="1" dirty="0"/>
              <a:t>Name</a:t>
            </a:r>
            <a:r>
              <a:rPr lang="en-US" dirty="0"/>
              <a:t> into two column by the </a:t>
            </a:r>
            <a:r>
              <a:rPr lang="en-US" b="1" dirty="0"/>
              <a:t>First Name </a:t>
            </a:r>
            <a:r>
              <a:rPr lang="en-US" dirty="0"/>
              <a:t>and </a:t>
            </a:r>
            <a:r>
              <a:rPr lang="en-US" b="1" dirty="0"/>
              <a:t>Last Name </a:t>
            </a:r>
            <a:r>
              <a:rPr lang="en-US" dirty="0"/>
              <a:t>in KNIME?</a:t>
            </a:r>
            <a:endParaRPr lang="en-SG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76342E-BD50-A214-993C-F6D95C029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983" y="1530590"/>
            <a:ext cx="4967833" cy="3371503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E8B792-7966-93F0-6684-26E59E40D012}"/>
              </a:ext>
            </a:extLst>
          </p:cNvPr>
          <p:cNvCxnSpPr>
            <a:cxnSpLocks/>
          </p:cNvCxnSpPr>
          <p:nvPr/>
        </p:nvCxnSpPr>
        <p:spPr>
          <a:xfrm flipH="1">
            <a:off x="4969565" y="2769704"/>
            <a:ext cx="1464418" cy="446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9C20B05-EC04-9A0C-5F40-CAC26F052AF7}"/>
              </a:ext>
            </a:extLst>
          </p:cNvPr>
          <p:cNvCxnSpPr>
            <a:cxnSpLocks/>
          </p:cNvCxnSpPr>
          <p:nvPr/>
        </p:nvCxnSpPr>
        <p:spPr>
          <a:xfrm>
            <a:off x="6879103" y="1128987"/>
            <a:ext cx="926427" cy="951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72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SENG KOK WEI</dc:creator>
  <cp:lastModifiedBy>SENG KOK WEI</cp:lastModifiedBy>
  <cp:revision>1</cp:revision>
  <dcterms:created xsi:type="dcterms:W3CDTF">2023-06-10T09:40:47Z</dcterms:created>
  <dcterms:modified xsi:type="dcterms:W3CDTF">2023-06-10T10:14:19Z</dcterms:modified>
</cp:coreProperties>
</file>