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6DB2C5-1EFE-93AA-4615-41FDFF2A0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998B59-B6A0-09DD-5F42-D3A75AB08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46819B-6B25-C231-4613-9C146DE3A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36D2DB-6BF5-C83F-C7D8-F486EB76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4A9BE0-5D42-D3E6-4835-13AA469C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39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26A9E-C60E-8240-80EC-20855C97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8FF275-CB50-3938-55F8-DEBE8D2FA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1A0A93-B6C1-87C9-5FE9-9E6D2EFAF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71086C-ED2A-F90E-E6CD-AC9070B6B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52E39-252A-AA39-DC9F-3596B5EAA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36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E8DDC9C-015E-1C92-5239-B0CE28EA3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717868-E943-13A0-CF41-B3ECFD602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3E3DDA-6C36-377D-82FC-2989C42DD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63BDA-40C1-921F-41D0-9CD364A17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83A6F7-E378-0EDC-9D02-F81A30DB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417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99AA21-BCBA-BA88-4613-F9B005741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BACBCF-3E7C-A685-2C70-26A61BDB2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2E90E0-9FF2-CDC3-BF9A-C3BE703A1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761167-EB9F-4C4E-544C-FA38712D2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0B956-A3C2-5FF2-96FD-E4162D417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91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776B2-295C-2B1F-4C5C-D00D740D6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6E601C-05A8-BDFC-579D-96CB0B3C5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6FE04-E3D0-C31C-2777-FFB42ED6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0214EE-CC70-D50E-5EA0-0F5115C6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3E7B3E-EC18-9253-41C7-8AF5EBD9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6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E91444-3FA6-2225-C876-466B0E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6E2824-0A19-F984-1DDB-29CA86555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7EEF12-CE98-1F2B-B090-B9E25E647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800BCD-F1F8-54BD-2086-CD9D44104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126899-BC08-DD2D-4D73-1541F0051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352491-310F-675B-4CEF-050CA542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00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3ECDF6-DBAE-2405-54E0-DFC472104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5A5BB2-3CE4-56EE-DCDA-99391FAB7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594195-67D2-DDEE-558D-044C7577E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EC9E3E5-5193-71AC-AA9B-0E975589D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2E64BD9-DB2A-FFC9-6D54-82DDDAC5E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F7FB00-6702-0528-6B31-402631FCC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EEC1A3-EA43-03DF-A589-3C285389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53EC987-35F5-A2B8-B078-70168805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50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18225-F1B5-EDCD-87DA-428791630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2455C1-951E-D7C1-A9BB-9F66C329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EBE599-E6DA-1E92-FF93-9ED3658F8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CA8122-AC2F-24BB-A590-4265002B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09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2749639-7C53-C171-75EC-9AA99193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6728B14-9561-8D13-95C5-E37A5C65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3671BE-1775-23A4-A9E2-833CA2CC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67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254EFA-2A23-75A8-DC19-3FCF9E5CA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BDD4A3-10D8-D539-6009-73854A76C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75BE64-8ECB-9F76-42D0-95067EEAC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E399EB-F20B-9ECF-8C82-CCA876D8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AAA342-294B-660C-D0A2-D72436367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CC9126-2360-5576-BE39-39587C22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57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29FD20-EC22-A073-0E67-0C1F8115C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1FDB3D9-5032-4577-A376-C579340C99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B11775-3FE7-7EA4-F068-B622FF4F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9EC1C6-A39B-9DDC-6B72-A74465A1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9E9E05-681A-B7B3-DE33-1BFDCE58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81B28B-8380-52E4-E359-53BB719E9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77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230A0B-65D4-0785-AC7F-9A0002BF7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921066-4188-8A99-93E2-67B405297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42E649-9F96-2A92-E3D6-C749CF1F9A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85DCD-222E-4222-8979-50CFB2E5543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1FE7D6-46A6-4510-3E22-B6CCD6732B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76E8F1-16F5-33EE-3B89-3C6E3AB9C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04AAD1-DFCA-4B68-9DF6-75005FDC9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16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360B86-FEA8-8998-8090-37E17EC7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5.9</a:t>
            </a:r>
            <a:endParaRPr kumimoji="1" lang="ja-JP" altLang="en-US" dirty="0"/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4780FD41-7060-2B2B-BC87-03A894C45C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9322" y="1825625"/>
            <a:ext cx="575335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7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08F952-E73F-DBD0-E444-3EAB3CD3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5.8</a:t>
            </a:r>
            <a:endParaRPr kumimoji="1" lang="ja-JP" altLang="en-US" dirty="0"/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F5590EEF-2D87-964A-ED30-2C65B3DA85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5308" y="1825625"/>
            <a:ext cx="58213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3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5.9</vt:lpstr>
      <vt:lpstr>5.8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大島 貴弘</dc:creator>
  <cp:lastModifiedBy>大島 貴弘</cp:lastModifiedBy>
  <cp:revision>1</cp:revision>
  <dcterms:created xsi:type="dcterms:W3CDTF">2025-11-10T04:19:32Z</dcterms:created>
  <dcterms:modified xsi:type="dcterms:W3CDTF">2025-11-10T04:21:41Z</dcterms:modified>
</cp:coreProperties>
</file>